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>
      <a:defRPr lang="is-IS"/>
    </a:defPPr>
    <a:lvl1pPr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marL="457200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marL="914400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marL="1371600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marL="1828800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6pPr>
    <a:lvl7pPr marL="2743200" algn="l" defTabSz="914400" rtl="0" eaLnBrk="1" latinLnBrk="0" hangingPunct="1"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7pPr>
    <a:lvl8pPr marL="3200400" algn="l" defTabSz="914400" rtl="0" eaLnBrk="1" latinLnBrk="0" hangingPunct="1"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8pPr>
    <a:lvl9pPr marL="3657600" algn="l" defTabSz="914400" rtl="0" eaLnBrk="1" latinLnBrk="0" hangingPunct="1">
      <a:defRPr sz="48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10" y="2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F576F3D-6631-481F-9D8F-659E2A4A82B8}"/>
              </a:ext>
            </a:extLst>
          </p:cNvPr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334DDF-089A-4EC1-9879-A8CEA59B45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is-IS" altLang="is-IS" noProof="0">
                <a:sym typeface="Helvetica Neue" charset="0"/>
              </a:rPr>
              <a:t>Second level</a:t>
            </a:r>
          </a:p>
          <a:p>
            <a:pPr lvl="2"/>
            <a:r>
              <a:rPr lang="is-IS" altLang="is-IS" noProof="0">
                <a:sym typeface="Helvetica Neue" charset="0"/>
              </a:rPr>
              <a:t>Third level</a:t>
            </a:r>
          </a:p>
          <a:p>
            <a:pPr lvl="3"/>
            <a:r>
              <a:rPr lang="is-IS" altLang="is-IS" noProof="0">
                <a:sym typeface="Helvetica Neue" charset="0"/>
              </a:rPr>
              <a:t>Fourth level</a:t>
            </a:r>
          </a:p>
          <a:p>
            <a:pPr lvl="4"/>
            <a:r>
              <a:rPr lang="is-IS" altLang="is-I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D88F9-E0A1-4CB1-9362-335901411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1330-A686-4BB4-BC56-B60A335418C7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36310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6E405-31AA-43A6-B57B-EE7B260F5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AD13-6A7C-4479-9385-516980C5A5B6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79552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4750" y="1079500"/>
            <a:ext cx="5492750" cy="11423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0" y="1079500"/>
            <a:ext cx="16325850" cy="11423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1BC47-57D4-4589-BA88-C266FBF0B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2854-2831-430D-A9C1-F8D2CFD8FEE3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58755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8E08DF-FF59-40F8-9F7F-D95D2033E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6AD5-D163-490E-9197-9061C5D0C13D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200197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9D0B49-4CA3-47D5-AF28-F3E6EB186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BCD2-1745-4A5C-965F-1FD923C69558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28603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4248150"/>
            <a:ext cx="10909300" cy="825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4248150"/>
            <a:ext cx="10909300" cy="825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3C1D5E-FC33-4848-81A4-25659C9F9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D4FA-AAB9-43CE-A641-B9FE1960FD43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108086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61B088-2BC1-4AA3-B033-82C5E9219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FE18-2F24-45B5-BA78-BF8E71FF8D25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19160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AFF983-5337-4534-8C70-A1126864A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F6BD-46F8-46B2-AF6F-94D82861250E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403446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52E1FB4-3C26-406E-BBE5-147E2B8C3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84D6-1E61-4ACD-8978-BE0DBAA85D36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61638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AB1DB2-3FF2-4C0D-8E09-F4CB0B684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8D3B-79F9-4328-85B7-E14833B0E1C5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58723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092AB7-BFEC-4024-9056-011B54D0D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952B-B441-4ED7-B22F-899D0576735B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99429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0250B0B-622F-4690-BA3F-9859D418E216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1206500" y="1079500"/>
            <a:ext cx="21971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2817549-4652-429F-B1A0-9E3F97306D0B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1206500" y="4248150"/>
            <a:ext cx="21971000" cy="82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>
                <a:sym typeface="Helvetica Neue" charset="0"/>
              </a:rPr>
              <a:t>Click to edit Master text styles</a:t>
            </a:r>
          </a:p>
          <a:p>
            <a:pPr lvl="1"/>
            <a:r>
              <a:rPr lang="is-IS" altLang="is-IS">
                <a:sym typeface="Helvetica Neue" charset="0"/>
              </a:rPr>
              <a:t>Second level</a:t>
            </a:r>
          </a:p>
          <a:p>
            <a:pPr lvl="2"/>
            <a:r>
              <a:rPr lang="is-IS" altLang="is-IS">
                <a:sym typeface="Helvetica Neue" charset="0"/>
              </a:rPr>
              <a:t>Third level</a:t>
            </a:r>
          </a:p>
          <a:p>
            <a:pPr lvl="3"/>
            <a:r>
              <a:rPr lang="is-IS" altLang="is-IS">
                <a:sym typeface="Helvetica Neue" charset="0"/>
              </a:rPr>
              <a:t>Fourth level</a:t>
            </a:r>
          </a:p>
          <a:p>
            <a:pPr lvl="4"/>
            <a:r>
              <a:rPr lang="is-IS" altLang="is-IS">
                <a:sym typeface="Helvetica Neue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85569D-6C0A-487B-8572-10F1D38596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999913" y="13079413"/>
            <a:ext cx="369887" cy="374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b" anchorCtr="0" compatLnSpc="1">
            <a:prstTxWarp prst="textNoShape">
              <a:avLst/>
            </a:prstTxWarp>
          </a:bodyPr>
          <a:lstStyle>
            <a:lvl1pPr algn="ctr" defTabSz="584200" eaLnBrk="1">
              <a:lnSpc>
                <a:spcPct val="100000"/>
              </a:lnSpc>
              <a:spcBef>
                <a:spcPct val="0"/>
              </a:spcBef>
              <a:defRPr sz="1800" smtClean="0"/>
            </a:lvl1pPr>
          </a:lstStyle>
          <a:p>
            <a:pPr>
              <a:defRPr/>
            </a:pPr>
            <a:fld id="{C2A168C7-C2D4-4561-B553-C4FC96632816}" type="slidenum">
              <a:rPr lang="is-IS" altLang="is-IS"/>
              <a:pPr>
                <a:defRPr/>
              </a:pPr>
              <a:t>‹#›</a:t>
            </a:fld>
            <a:endParaRPr lang="is-I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 kern="1200">
          <a:solidFill>
            <a:srgbClr val="000000"/>
          </a:solidFill>
          <a:latin typeface="+mj-lt"/>
          <a:ea typeface="+mj-ea"/>
          <a:cs typeface="+mj-cs"/>
          <a:sym typeface="Helvetica Neue" charset="0"/>
        </a:defRPr>
      </a:lvl1pPr>
      <a:lvl2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2pPr>
      <a:lvl3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3pPr>
      <a:lvl4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4pPr>
      <a:lvl5pPr algn="l" defTabSz="24368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5pPr>
      <a:lvl6pPr marL="4572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6pPr>
      <a:lvl7pPr marL="9144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7pPr>
      <a:lvl8pPr marL="13716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8pPr>
      <a:lvl9pPr marL="1828800" algn="l" defTabSz="2436813" rtl="0" fontAlgn="base" hangingPunct="0">
        <a:lnSpc>
          <a:spcPct val="80000"/>
        </a:lnSpc>
        <a:spcBef>
          <a:spcPct val="0"/>
        </a:spcBef>
        <a:spcAft>
          <a:spcPct val="0"/>
        </a:spcAft>
        <a:defRPr sz="8500" b="1">
          <a:solidFill>
            <a:srgbClr val="000000"/>
          </a:solidFill>
          <a:latin typeface="Helvetica Neue" charset="0"/>
          <a:ea typeface="Helvetica Neue" charset="0"/>
          <a:cs typeface="Helvetica Neue" charset="0"/>
          <a:sym typeface="Helvetica Neue" charset="0"/>
        </a:defRPr>
      </a:lvl9pPr>
    </p:titleStyle>
    <p:bodyStyle>
      <a:lvl1pPr marL="6096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1pPr>
      <a:lvl2pPr marL="12192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2pPr>
      <a:lvl3pPr marL="18288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3pPr>
      <a:lvl4pPr marL="24384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4pPr>
      <a:lvl5pPr marL="3048000" indent="-609600" algn="l" defTabSz="2436813" rtl="0" eaLnBrk="0" fontAlgn="base" hangingPunct="0">
        <a:lnSpc>
          <a:spcPct val="90000"/>
        </a:lnSpc>
        <a:spcBef>
          <a:spcPts val="4500"/>
        </a:spcBef>
        <a:spcAft>
          <a:spcPct val="0"/>
        </a:spcAft>
        <a:buSzPct val="123000"/>
        <a:buChar char="•"/>
        <a:defRPr sz="4800" kern="12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A367CF38-D571-45ED-B138-AD97DADA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275" y="-642938"/>
            <a:ext cx="24382413" cy="143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5768F125-DC93-4942-95E9-AEBB9610A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49238"/>
            <a:ext cx="21158200" cy="129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70580524-C283-4C03-B457-CC65A4CE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65138"/>
            <a:ext cx="21183600" cy="127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A657DBA4-72D9-47F7-AF15-A6DF102B9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41338"/>
            <a:ext cx="21572537" cy="129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1331CFB0-F8A4-4F49-AE6A-F6B8A8D71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914400"/>
            <a:ext cx="20581937" cy="1151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DDF3AF2C-2051-47B2-9CBA-D8F527603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106488"/>
            <a:ext cx="20243800" cy="119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2436813" rtl="0" eaLnBrk="1" fontAlgn="base" latinLnBrk="0" hangingPunct="0">
          <a:lnSpc>
            <a:spcPct val="90000"/>
          </a:lnSpc>
          <a:spcBef>
            <a:spcPts val="4500"/>
          </a:spcBef>
          <a:spcAft>
            <a:spcPct val="0"/>
          </a:spcAft>
          <a:buClrTx/>
          <a:buSzTx/>
          <a:buFontTx/>
          <a:buNone/>
          <a:tabLst/>
          <a:defRPr kumimoji="0" lang="is-IS" altLang="is-I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l" defTabSz="2436813" rtl="0" eaLnBrk="1" fontAlgn="base" latinLnBrk="0" hangingPunct="0">
          <a:lnSpc>
            <a:spcPct val="90000"/>
          </a:lnSpc>
          <a:spcBef>
            <a:spcPts val="4500"/>
          </a:spcBef>
          <a:spcAft>
            <a:spcPct val="0"/>
          </a:spcAft>
          <a:buClrTx/>
          <a:buSzTx/>
          <a:buFontTx/>
          <a:buNone/>
          <a:tabLst/>
          <a:defRPr kumimoji="0" lang="is-IS" altLang="is-I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Ingrid Kuhlman</cp:lastModifiedBy>
  <cp:revision>2</cp:revision>
  <dcterms:modified xsi:type="dcterms:W3CDTF">2021-04-19T10:57:30Z</dcterms:modified>
</cp:coreProperties>
</file>